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5yDpVvt/lerkm84VvQCbU71MZ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265AC8-452A-4358-8D1C-2DA13B3F54E4}">
  <a:tblStyle styleId="{95265AC8-452A-4358-8D1C-2DA13B3F54E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-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5" name="Google Shape;85;p1"/>
          <p:cNvGraphicFramePr/>
          <p:nvPr>
            <p:extLst>
              <p:ext uri="{D42A27DB-BD31-4B8C-83A1-F6EECF244321}">
                <p14:modId xmlns:p14="http://schemas.microsoft.com/office/powerpoint/2010/main" val="1553473829"/>
              </p:ext>
            </p:extLst>
          </p:nvPr>
        </p:nvGraphicFramePr>
        <p:xfrm>
          <a:off x="1524000" y="-61368"/>
          <a:ext cx="9143975" cy="7976005"/>
        </p:xfrm>
        <a:graphic>
          <a:graphicData uri="http://schemas.openxmlformats.org/drawingml/2006/table">
            <a:tbl>
              <a:tblPr firstRow="1" bandRow="1">
                <a:noFill/>
                <a:tableStyleId>{95265AC8-452A-4358-8D1C-2DA13B3F54E4}</a:tableStyleId>
              </a:tblPr>
              <a:tblGrid>
                <a:gridCol w="26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7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02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9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u="none" strike="noStrike" cap="none" dirty="0"/>
                        <a:t> 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u="none" strike="noStrike" cap="none"/>
                        <a:t>Communication and Language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u="none" strike="noStrike" cap="none"/>
                        <a:t>Physical Development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u="none" strike="noStrike" cap="none"/>
                        <a:t>Personal, Social and Emotional Development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u="none" strike="noStrike" cap="none"/>
                        <a:t>Literacy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u="none" strike="noStrike" cap="none"/>
                        <a:t>Mathematics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u="none" strike="noStrike" cap="none"/>
                        <a:t>Understanding the World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u="none" strike="noStrike" cap="none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u="none" strike="noStrike" cap="none"/>
                        <a:t>Expressive Arts and Design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u="none" strike="noStrike" cap="none"/>
                        <a:t>Summer 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u="none" strike="noStrike" cap="none"/>
                        <a:t>Generate original narratives using small world, figures or puppets or in role play with open ended props.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language which includes challenging adjectives, verbs and positional vocabulary in instructions.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Play games where they give instructions to each other.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Recall and define specialist vocabulary for the half term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Stack and align irregular and natural objects.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Use hand moulding and building techniques with malleable materials.</a:t>
                      </a:r>
                      <a:r>
                        <a:rPr lang="en-GB" sz="400" b="0"/>
                        <a:t> Control large scale gardening tools including watering cans.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Use fine pincer mark-making clay tools with precision.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Use a range of tools to dismantle mechanisms.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Bounce a ball on the spot or on the move.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Roll or throw a ball underarm at a target.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Kick a ball at a target or to a friend.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Engage in games where different participants have different roles.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Build strategies to challenge undesirable behaviour towards others.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Name book characters and describe their qualities. Articulate the  dilemmas the characters face.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the structure of rhyming texts to participate in a recall sections of text.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Letters and Sounds Phase 4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Write short compositions with more than one sentence, capital letters and full stops.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by rote to 100.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sets of 100, actual and transient.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in decade numbers.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Notice and articulate patterns on a 100 square.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Patterns on the 100 square.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Recall and apply doubles and halves within 10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Continue and create more complex linear patterns.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Continue and create circular and symmetrical designs with 2D and 3D shapes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Sort 3D shapes according to properties.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Measure mass and capacity using simple non-standard measures.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>
                        <a:highlight>
                          <a:srgbClr val="FFFF00"/>
                        </a:highlight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changes to trees and woodland plants in summer.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and recall the transition from caterpillars into butterflies.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and demonstrate how to nurture edible plants.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Identify similarities and differences between the animals and plants in the beach environment and in the woodland environment. Compare physical features using aerial views.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differences and similarities between beaches around the world, using photographs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natural and manmade beach detritus and know the dangers to wildlife from man made rubbish.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Recall the story of Mary Anning.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Create, describe and explain transient 2D or 3D designs or sculptures with natural materials out in the environment.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detailed and accurate observational drawings of natural found objects and living things, including matching colours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Shape and mould wet sand and clay with hand tools to create particular effects.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Generate simple oral and enacted narratives with role play props or small world.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dance gestures and movements to tell a story.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Body percussion and instrumental sound effects to tell a story.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Simple sea shanties.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94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Summer 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Tell familiar stories with dialogue using small world figures or </a:t>
                      </a:r>
                      <a:r>
                        <a:rPr lang="en-GB" sz="400" dirty="0" err="1"/>
                        <a:t>puppets.or</a:t>
                      </a:r>
                      <a:r>
                        <a:rPr lang="en-GB" sz="400" dirty="0"/>
                        <a:t> in role play with specific props.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Memorise rhymes and incorporate body percussion or instrumental sounds as a simple performance.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Recall and define specialist vocabulary for the half term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 dirty="0"/>
                        <a:t>Answer open ended or speculative questions.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Process three step instructions.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woodwork tools to cut and join safely and under supervision.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Join with tape and glue.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b="0"/>
                        <a:t>Control large scale gardening tools including watering cans.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fine mark-making tools to create texture and pattern in clay.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Control printing tools to create a desired effect.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Play boom whackers with wrist and shoulder control.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Dismantle objects and mechanisms using a range of hand actions.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Control and steer a ball by hand.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Aim, roll, track and collect a ball.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Engage in more complex and extended turn taking games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Read facial expressions and body language.and extending the vocabulary of emotions.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Articulating reasons for success or failure in a challenge.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Building strategies to make new friends.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Predict the development of the plot. Empathise with characters. Make links between texts.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Access simple information books.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Letters and Sounds Phase 4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Write short compositions with more than one sentence and full stops.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by rote to 50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Demonstrate understanding of the composition of 9 and 10 by partitioning and recombining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and pair wise and five wise patterns on 10s frames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Recall and apply double 1 to double 5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Recall subtraction facts within 5 and apply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Recall evens and odds and apply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by rote to 100, recognising decade numbers.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Design 3D shapes on mirrors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3D shapes out of 3D shapes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Narrate the pattern of a week using the names of days, weekend, today, tomorrow, yesterday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Describe changes to trees and woodland plants in spring.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and demonstrate how to grow seeds and care for seedlings.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Name locality features on the route to the library. Draw and label geographical features on the route.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Name physical features of a beach environment using secondary sources.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the activities in a Caribbean carnival. Name and describe carnival foods.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increasingly detailed observational drawings and paintings of natural found objects and living things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Know how to join wood and reclaimed materials to make objects with a purpose.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Print accurately with paint to achieve and effect and describe design choices.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Select reclaimed materials to collage representationally or with a design idea  and explain choices.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Move rhythmically on the spot and travelling, using hands or feet to mark the beat.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Echo simple short rhythmic phrases with untuned percussion.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Discuss the pitch contrasts in tuned percussion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Call and response songs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2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Spring 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700" dirty="0"/>
                        <a:t>Tell entire familiar stories using sequenced illustrations as prompts.</a:t>
                      </a:r>
                      <a:endParaRPr sz="17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endParaRPr sz="7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dirty="0"/>
                        <a:t>Answer open ended or speculative questions.</a:t>
                      </a:r>
                      <a:endParaRPr sz="17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00" dirty="0"/>
                        <a:t>Teach new skills to others verbally and by demonstration.</a:t>
                      </a:r>
                      <a:endParaRPr sz="17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700" dirty="0"/>
                        <a:t>Recall and define specialist vocabulary for the half term</a:t>
                      </a:r>
                      <a:endParaRPr sz="17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Use woodwork tools to cut and join safely and under supervision.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Safely use a wider range of food preparation tools including chopping boards and knives, graters, fruit squeezers.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Control small games equipment when transporting, collecting and throwing.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Travel across more complex obstacle courses including changes of height.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Work in a small group on tasks like turn-taking games.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Articulate how to solve simple problems.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Choose ingredients suited to a healthy snacks.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Understand cause and effect in books they have heard or read. Predict the endings of books.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The most complex nursery rhymes. Word play songs.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Letters and Sounds Phase 3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Write simple sentences with regular words ,including those with digraphs.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forwards and back within 20.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comparison of length and height using non-standard measures.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Demonstrate understanding of the composition 6, 7 and 8 by pair wise and five wise patterns on 10s frames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Subitise to 5.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Designs with 2D shapes – problems and properties.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Sort 2D shapes according to properties.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Narrate the pattern of a week using the names of the days.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Interpret Google Earth street view of the route between school and the library. Name features and navigate right and left turns on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line.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Identify similarities and differences between babies and four year olds. Describe how people change in the first four years of life.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Identify similarities and differences between four year olds and adults. Describe how people grow up and change.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the roles of significant adults in the community.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Sequence the life of a baby bird from hatching to maturity.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Tell the story of the life of David Attenborough</a:t>
                      </a:r>
                      <a:endParaRPr sz="400" i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considered choices to create mixed media or relief design in clay.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Speak and act in role, demonstrating recall of the jobs of key members of the community.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Draw single or a sequence of images from the imagination to illustrate a story.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Retell episodes from a known story with dialogue using small world figures or puppets Memorise short choreographed dance sequences to accompany songs in pairs or groups.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Spring 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Play with words and “funny” rhymes, including “add your own word” rhymes.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Participate in very familiar stories as choric speech between narrator and characters.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Add connectives on the end of simple responses to include detail or causative extensions.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Recall and define specialist vocabulary for the half term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Weave, thread and tie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small hammers accurately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Recognise body changes during exercise.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Carry and control small equipment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Travel across simple obstacle courses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Articulate the rationale for school regimes and expectations.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Work in a small group on tasks like turn-taking games.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Articulate simple problem solving approaches.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healthy snacks.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Recall key elements of books they have heard and read. Express preferences for books.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Learn word play rhymes and more complex nursery rhymes.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Letters and Sounds Phase 3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Read simple phonically regular captions and sentences.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Write simple sentences with regular words ,including those with digraphs.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forwards and back within 20.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Compare length and height qualitatively composition 6, 7 and 8, partitioning and recombining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Subitise to 5.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Narrate the pattern of a week using today, tomorrow, yesterday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Design with 2D shapes. Make 2D shapes out of other  2D shapes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changes to trees and woodland plants in winter.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and explain changes of state with water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Name locality features on a simple route to the library.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and re-enact traditions from Chinese New Year celebrations.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Name some other  special buildings in our community and explain their function through role play and small world re-enactment.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Create new colours by layering and overlapping blue, green, and white translucent materials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Twist, wrap and weave with pressure and precision, narrating choices about colour and texture.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Draw familiar landmarks from memory.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Retell episodes from a known story in role or small world 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Pitch match during sections then whole melodies of four line songs.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Imitate more complex rhythm patterns with tapping instruments.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Dance with large arm movements using props – ribbon and fabric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4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Autumn 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Secure more complex rhymes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Secure agreed rules for conversational turn taking in small and larger groups.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Ask “Tell me more” to extend responses.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Formulate and respond to ”Why?” and “How/” questions.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Follow two step instructions.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Recall and define specialist vocabulary for the half term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Stack, aligning, balancing with magnetic joints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Join and separate small contruction kit components by clicking and twisting.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Dig with trowels and hand forks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squashing techniques including rolling pins to achieve desired effects.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Cut and turn along outlines.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Travel in different ways with control and co-ordination.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Jump in different ways.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wider school regimes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Articulate and demonstrate teeth cleaning.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Articulate and demonstrate handwashing and food preparation.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Identify healthy ingredients in healthy snacks.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Work in pairs to succeed in a challenge.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Perform confidently to an audience in s simple adult structured presentation..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Grasp and use a wider range of structures in books and use these to aid participation.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Look for cues in illustrations.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Memorise and perform more complex action rhymes and nursery rhymes.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Letters and Sounds Phase 2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some letters in sequence to convey meaning, including CVC words.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Begin to break speech into words when writing.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Write labels, lists  and captions.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Sort by one criterion. Recognise the odd one out in a set.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backwards within 10, understanding the number before and counting back from a given number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Number composition to 5. Subitising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Positional language with 3D shapes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Qualitative comparison of mass and capacity.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AB transient linear pattern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Narrate the pattern of a day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using morning, lunchtime, afternoon, evening, bedtime, daytime, night-time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Describe changes to trees and woodland plants in autumn.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and demonstrate how to plant bulbs. Predict how it will grow.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family Christmas traditions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and explain changes of state with chocolate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Name street furniture on a short locality.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Name some special buildings in our community and explain their function through role play and small world re-enactment.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Create new colours by mixing green, brown, orange and yellow pastels and paints; predict and narrate the effects.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Locate and reproduce geometric patterns in the urban environment.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Generate short narratives about the environment using small world props.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Mark the beat and imitate rhythms with tapping and striking instruments.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Perform a small repertoire of short repetitive songs.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further action songs and story ring games by heart.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6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Autumn 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adult cues to listen.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behaviours for successful listening.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Participation in predictable texts.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Recall a range of simple nursery rhymes.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Ask either/or questions.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Participate in adult narration of independent learning.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Recall and define specialist vocabulary for the half term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Stack, align and balance blocks of different shapes and sizes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Thread, peg, and sew on cards.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Cutting along lines,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Hand action songs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Participate in hand action songs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Move safely in a large space, negotiating obstacles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Change direction. Stop quickly.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classroom routines including self-help with clothing.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classroom expectations.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Distinguish between healthy food choices and special treats.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Define what makes me special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Build a vocabulary around feelings.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Develop book-like vocabulary and language structures through hearing patterned texts.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Participate in, memorise and perform simple action rhymes.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Letters and Sounds Phase 2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Form recognisable letters correctly.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marks or some letters for meaning.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Write labels.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forwards to 10, naming the number after and counting on from a given number.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sets of objects or actions, demonstrating the cardinal rule within 5, then 10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Number composition to 5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Recognise commonality and make sets.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Qualitative comparison of length and height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Complete AB visual linear patterns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Narrate the pattern of the school day using now, next, after playtime, after lunch, before hometime etc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changes of state with cement and clay.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Name plants and  parts of plants  in allotment harvest.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Describe and represent the home in 2D and 3D, naming rooms and parts of the building.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that children were babies in the past.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that adults were children in the past.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that adults can remember things from the past.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Recyclle household waste, describing  original use and new uses.</a:t>
                      </a: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Stack, align and balance with bricks and blocks on a range of scales.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Draw familiar people from memory, with attention to detail.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Enact domestic routines and brief family narratives using props.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Mark the pulse of pieces of music using body percussion.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Copy, memorise and perform a repertoire of simple hand-action songs.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2"/>
          <p:cNvGraphicFramePr/>
          <p:nvPr>
            <p:extLst>
              <p:ext uri="{D42A27DB-BD31-4B8C-83A1-F6EECF244321}">
                <p14:modId xmlns:p14="http://schemas.microsoft.com/office/powerpoint/2010/main" val="4099305052"/>
              </p:ext>
            </p:extLst>
          </p:nvPr>
        </p:nvGraphicFramePr>
        <p:xfrm>
          <a:off x="495299" y="0"/>
          <a:ext cx="10486950" cy="6857225"/>
        </p:xfrm>
        <a:graphic>
          <a:graphicData uri="http://schemas.openxmlformats.org/drawingml/2006/table">
            <a:tbl>
              <a:tblPr firstRow="1" bandRow="1">
                <a:noFill/>
                <a:tableStyleId>{95265AC8-452A-4358-8D1C-2DA13B3F54E4}</a:tableStyleId>
              </a:tblPr>
              <a:tblGrid>
                <a:gridCol w="6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1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3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06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/>
                        <a:t>    </a:t>
                      </a:r>
                      <a:endParaRPr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Communication and Language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Physical Development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Personal, Social and Emotional Development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Literacy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Mathematics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Understanding the World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/>
                        <a:t>Expressive Arts and Designs</a:t>
                      </a:r>
                      <a:endParaRPr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23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 b="1" dirty="0" smtClean="0"/>
                        <a:t>Summer 2</a:t>
                      </a:r>
                      <a:endParaRPr dirty="0" smtClean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Able to talk about events now and in the past using appropriate tenses.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Generate and complete causative sentences.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two part instructions..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Begin to “read along” with very familiar books.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Comment on books as they are being read.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Have favourite books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a wider range of rhymes.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Drive ride on toys at speed, using the pedals and steering round obstacles.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Collaborate with others to transport large items safely.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Compete in a simple challenge with adult support.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Copy adults to move in a variety of ways.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a knife and fork independently.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a tripod grip to make marks, including enclosed spaces.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Repeat the same mark making movement with control and ascribe meaning to marks.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Play follow my leader in a small group, imitating a range of gross motor movements.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Articulate simple rules to other children.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Develop appropriate ways of being assertive.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a wider range of adjectives to describe feelings of friends and characters in books and films.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Help new children by directing them towards activities and resources and solving simple practical tasks for them.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Initiate simple plans to resolve conflict such as offering to go second or passing over a resource.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Spontaneously carry out a job for others in the group, like putting shared toys away or finding a lost shoe.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Take a role in domestic play and speak from another point of view.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Name and locate favourite books and give very brief descriptions of plot elements or characters.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Re-enact very short excerpts from favourite texts using puppets or small world figures.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the structure of the text to anticipate when to join in.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Suggest what might happen next in unfamiliar books, drawing on the plot so far.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Distinguish between the text and the illustrations.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Notice very familiar letter symbols in the environment such as letters from their name.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Have a repertoire of known rhymes.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Complete a phrase with the final rhyming word.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Accurately claim familiarity with a small number of symbols such as letters from their names, house numbers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imitative writing during role 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Demonstrate a hand preference.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Write symbols in an order which approximate to their name.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Link numerals to sets within 5.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Predict changes in amounts in stories and rhymes, counting forwards and backwards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Use a few of their own symbols and marks to represent mathematical experiences.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Combine 2D and 3D shapes to make new shapes and narrate the effects created.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Compare area of 2D shapes by placing them on top of each other identifying and naming bigger and smaller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Correct an error in an ABAB pattern.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Participate accurately in ABAB repeated patterns of actions.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Talk about things that have already happened and things that are going to happen.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Use terms day and night in relation to stories.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Actively explore the properties of everyday materials through spontaneous experimentation, narrating findings.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Answer closed and anticipatory questions in simple adult led experiments about the properties of materials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remote control toys to a particular end and explain how to do it.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Demonstrate how to achieve a particular goal with pulley systems, ride on toys and digger toys.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Recognise self in baby photographs and relate simple family stories about babyhood.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Work alongside adults imitating their actions as they care for living things. Narrate a stage at a time the way a growing plant or animal is changing.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Describe and enact some of the roles of community figures 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Generate simple stories inspired by props.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Create original stories with small world figures, including dialogue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Use mark making tools to make very simple representational drawings.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Accurately match instrumental sounds to familiar percussion instruments.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by heart most of the words of simple repetitive songs and melodic nursery rhymes.</a:t>
                      </a:r>
                      <a:endParaRPr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 b="1" dirty="0"/>
                        <a:t>Summer 1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talk to organise play, assigning roles, directing others, choosing resources.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Ask and answer why questions.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Join in with very familiar repeated sections in books.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Comment on or answer questions about illustrations.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a range of rhymes and express preferences.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Run at speed negotiating obstacles.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Travel above floor height by slowing and controlling movement.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Weave materials into frames.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a tooth brushing routine.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Attempt some very simple fastenings when helping an adult with dressing and undressing.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Develop techniques for working simple mechanisms.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rules without reminders.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Listen and talk to special visitors to the setting.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Contribute to decisions about room layout and resources.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play with another child to extend and elaborate ideas.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Accept  simple resolutions suggested by adults and move on with 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self calming spontaneously.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Carry out simple tasks requested to help someone else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a small range of adjectives to describe the emotions of story characters and friends.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Locate familiar books within a larger collection.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Begin to participate in the repetitive features of very familiar books. 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Suggest what might happen next from memory.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Answer how or why questions about a book.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a few complete rhymes off by heart.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Create a range of marks with different tools and talk about their purpose.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Recognise further examples of environmental print from the immediate locality.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marks, including strings of symbols for others and ascribe meaning to them.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Link numerals to sets of 1, 2 or 3.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absolute measurement vocabulary to describe everyday objects such as heavy, tall, big, tiny, full, empty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Compare lengths by aligning and accurately identify longer, taller and shorter.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and use positional vocabulary accurately when describing book illustrations.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Continue an ABAB linear pattern with everyday objects.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Talk about things that have happened in the past.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Actively explore the properties of everyday materials through spontaneous experimentation.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Demonstrate a range of actions with remote control toys.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Work alongside adults imitating their actions as they care for living things. Narrate, a stage at a time, the way a growing plant or animal is changing.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Name family members in photographs.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Enact or describe aspects of cultural celebrations in very simple terms, using new vocabulary accurately.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Speak in role  in simple story telling.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Join materials in a range of ways o make things for a purpose.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mark making tools with control to add detail to shapes.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Accurately match environmental sounds to pictures.</a:t>
                      </a:r>
                      <a:endParaRPr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9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 b="1" dirty="0"/>
                        <a:t>Spring 2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back and forth conversations about 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Answer why questions.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Remain attentive to the end of the book without prompts.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Anticipate the ending of familiar books.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a few rhymes off by heart. Express preferences for rhymes.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Drive tricycles by pedalling.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With an adult hand travel above floor height by walking or crawling.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Using pincer movements to pick up small items or nip malleable materials.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Post and thread.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Imitate a tooth brushing routine.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Take own coat off and put it on.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Follow very simple rules to stay safe when visiting the wider locality with familiar adults.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Spontaneously take turns. Join in with simple discussions with an adult about how to make things fair.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Choose the tools and materials they need to achieve a goal.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Develop ways to calm themselves and use these with adult support.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Turn the pages of books from beginning to end, mimicking an adult reading some elements of a story.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Remain engaged from the beginning to the end of longer books.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Answer closed questions as a book is being shared.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Join in sections of familiar rhymes with all actions.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Recognise a few examples of environmental print such as shop logos  and food labels.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continuous linear marks and other effects with hands and tools on a range of scales.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Solve everyday problems with numbers up to 5.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and use positional vocabulary accurately when out in the wider locality.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Ascribe meaning to 3D shapes when building, according to their properties.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language to Fill and empty containers.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language to create structures or arrangements longer, shorter, taller, wider than mine.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Describe patterns on resources and in the environment using everyday language or regularity and repetition to describe features.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Collect materials for a particular purpose and explain.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Work alongside adults imitating their actions as they care for living things.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Create own action and reaction games such as water flow structures and simple wheeled vehicles from construction kits. Give very simple explanations of how they work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a wider range of objects as props in spontaneous story telling.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Create original stories with small world figures.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Join materials for a purpose.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mark making tools to make a range of enclosed shapes.</a:t>
                      </a:r>
                      <a:endParaRPr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 b="1" dirty="0"/>
                        <a:t>Spring 1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Begin to engage in simple dialogue about 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Join in with longer sections of favourite rhymes – some lines, words and actions. Show pleasure in favourite elements of rhymes.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Hop on the spot and to travel.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Bowl, roll, chase and collect, tyres and barrels.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the toilet independently, managing clothing and washing hands without a reminder.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Copy all aspects of whole body action rhymes and challenges.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a fork and spoon independently.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marks with different size pens with a palmer grip.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rules with simple verbal prompts or visual reminders.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Take turns with verbal prompts from adults to pass over equipment.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Choose and locate  the resources they need to achieve a goal.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Turn the pages of books from beginning to end, noting items of interest along the way.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Name pertinent features in book illustrations as a story is being shared.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Remain engaged from the beginning to end of short books.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Select books independently and locate aspects of interest within the pages.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all actions to map the pace and shape of a rhyme with some words and phrases.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Focus on marks as they are being created by a range of tools.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Subitise within 3.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Show sets on fingers within 5.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and use positional vocabulary accurately in small world scenes and when building.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Arrange 2D shapes, narrating choices with informal descriptions of properties.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Create a set out of positive and negative examples of objects.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everyday language to compare size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Collect particular materials for a purpose.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mechanisms such as pegboard cogs and other simple construction kit components such as wheels and axles work to a particular end.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Respond appropriately to adult guidance to treat living things with care.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materials for a purpose.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props appropriately to recreate a wider range of simple role plays such as driving vehicles and shopping.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figures from familiar stories and films to recreate short  episodes.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mark making tools to make enclosed shapes.</a:t>
                      </a:r>
                      <a:endParaRPr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13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 b="1" dirty="0"/>
                        <a:t>Autumn 2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Join in with favourite rhymes – some lines, words and actions.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Engage in short periods of joint attention with books.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Participate with words, phrases or gestures as play is narrated.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Run and freeze on command.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Climb apparatus with alternate feet, using own hands for support.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they need to use the toilet and go independently, following adult guidance with clothing. Wash hands with a reminder.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Copy most aspects of whole body action rhymes.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marks with large tools using arms and shoulders.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Become more outgoing with other adults in the setting.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Begin to link up with others from their  key worker group by holding  hands and travelling to the same play area.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Locate and bring additional resources to activities  to achieve a particular goal.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Develop preferences for picture books and seek out adults to share them.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Anticipate favourite sections as the book is shared.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Hold books independently, opening to find pages of interest.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language to locate key features in illustrations.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Demonstrate join attention during rhyme time, imitating some actions.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marks on a range of scales with a range of tools and grips.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Compare small sets of objects by processing language “more than” and “fewer than”.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within and up to 5 with correspondence.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Count sets to 5, applying the cardinal principle.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one word informal descriptions of properties of 3D shapes as they build.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language of everyday size during 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and use positional vocabulary in large scale physical 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Sort sets of objects such as building blocks into sets of identical members.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some very simple adjectives to describe the sensory properties of everyday materials.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Respond appropriately to adult guidance to treat living things with care.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Improve techniques with a range of action and reaction toys.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props, similar to those they represent, appropriately during role play with simple dialogue.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Use small world props in simple stories with some narration.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marks with a wide range of tools and grips.</a:t>
                      </a:r>
                      <a:endParaRPr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213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500" b="1" dirty="0"/>
                        <a:t>Autumn 1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Demonstrate join attention when the group chant favourite rhymes. Imitate hand gestures and anticipate some words and join in with them.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Play alongside an adult, attentive as play is narrated.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Drive scooters, bikes and trikes by pushing feet.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Climb steps or stairs with alternate feet, using a hand or handrail for support.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Jump two feet to two feet on the spots. Jump down from a higher to a lower height.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Travel by galloping with a leading foot.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Run at speed in the outdoor space.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Kick. Roll, chase and collect a ball.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Copy some aspects of whole body action rhymes.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Know they need to use the toilet and ask adults to help them with clothing. Was hands with guidance.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Form a secure bond with key worker and play in parallel, observing others and copying ideas.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Select from a small range of resources on offer within a single activity.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Maintain focus on a short picture book shared with an adult until the end.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Make marks on a range of scales with a range of tools and grips.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Compare small sets of objects by processing language “more than”.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Build with blocks of different shapes and sizes and loose parts, making good choices based on their understanding of properties.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Process simple positional vocabulary in the run of child initiated play.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Match pairs to demonstrate a secure grasp of commonality.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400"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400"/>
                        <a:buFont typeface="Calibri"/>
                        <a:buNone/>
                      </a:pPr>
                      <a:r>
                        <a:rPr lang="en-GB" sz="400"/>
                        <a:t>Actively collect and enjoy transporting materials.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Follow adult prompts to explore simple sensory properties of everyday materials and demonstrate engagement facially or through body language.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Sustain interest in action and reaction toys.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/>
                        <a:t>Engage in joint attention with adults for short periods of time in respectful observations of living things.</a:t>
                      </a:r>
                      <a:endParaRPr/>
                    </a:p>
                  </a:txBody>
                  <a:tcPr marL="68575" marR="68575" marT="34300" marB="343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Use props, similar to the items they represent, appropriately, during simple domestic role play.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Use small world props in short non-verbal narratives.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00" dirty="0"/>
                        <a:t>Make marks with a wide range of tools and grips.</a:t>
                      </a:r>
                      <a:endParaRPr dirty="0"/>
                    </a:p>
                  </a:txBody>
                  <a:tcPr marL="68575" marR="68575" marT="34300" marB="343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Google Shape;95;p3"/>
          <p:cNvGraphicFramePr/>
          <p:nvPr>
            <p:extLst>
              <p:ext uri="{D42A27DB-BD31-4B8C-83A1-F6EECF244321}">
                <p14:modId xmlns:p14="http://schemas.microsoft.com/office/powerpoint/2010/main" val="133855736"/>
              </p:ext>
            </p:extLst>
          </p:nvPr>
        </p:nvGraphicFramePr>
        <p:xfrm>
          <a:off x="1524000" y="0"/>
          <a:ext cx="9144000" cy="7167770"/>
        </p:xfrm>
        <a:graphic>
          <a:graphicData uri="http://schemas.openxmlformats.org/drawingml/2006/table">
            <a:tbl>
              <a:tblPr firstRow="1" bandRow="1">
                <a:noFill/>
                <a:tableStyleId>{95265AC8-452A-4358-8D1C-2DA13B3F54E4}</a:tableStyleId>
              </a:tblPr>
              <a:tblGrid>
                <a:gridCol w="236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8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9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Communication and Language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Personal , Social and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Emotion Development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/>
                        <a:t>Physical Development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23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500" b="1"/>
                        <a:t>Term 3</a:t>
                      </a:r>
                      <a:endParaRPr sz="23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Continuous Provision, Enhancements and Ongoing Fascinations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domestic role play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small world sets of people, animals and vehicles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range of malleable materials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wooden blocks, construction kits and loose parts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rotating collections of books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transporting equipment such as bags, baskets, trolleys, boxes, wheel barrows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mud, water and sand with a range of tools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sound making resources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seasonal resources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Engage in simple dialogue when playing alongside an adult.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Initiate verbal interactions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Use simple words to denote the passage of time and space.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Attempt pronouns, plurals and prepositions.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Follow instructions with at least two information carrying words/phrases.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Build and respond to four or five word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 phrases and sentences.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Join in with longer phrases in familiar rhymes and songs.</a:t>
                      </a:r>
                      <a:endParaRPr sz="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Initiate interaction or respond to others during play, linking up with those who have similar play preferences.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Actively seek adults to help with tasks around the setting.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Show concern when another child is hurt or upset.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Talk in very simple terms about the feelings of characters in stories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Participate in domestic role play with some words and short phrases in role.</a:t>
                      </a:r>
                      <a:endParaRPr sz="6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Prepare snack showing basic control giving out plates, cups and passing food.</a:t>
                      </a:r>
                      <a:endParaRPr sz="6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Show an early interest in toilet training, alerting adults for support and demonstrating involvement with changing routines</a:t>
                      </a:r>
                      <a:endParaRPr sz="6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Work in partnership with an adult to put on and take off outdoor clothing.</a:t>
                      </a:r>
                      <a:endParaRPr sz="60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Demonstrate curiosity when exploring the wider school site or local area from the secure base of familiar adults.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Wrestle with more challenging mechanisms such as screw lids and more complex construction kits.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Sustain exploration of a wide range of intriguing objects such as feathers, shells, pieces of velvet, tissue paper etc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Change the shape and texture of dough with hand actions to achieve an effect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Use pressure to cut dough precisely with knives and cutters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Use smaller figures and vehicles and build with blocks of various shapes and sizes.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Combine malleable materials and loose parts, showing pleasure in effects created.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Make marks on different scales, on different surfaces, with different media and with a range of tools using a fist grip.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Use hands to make sounds with very simple non-tuned percussion.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Move across a simple adult designed obstacle course with adult narration and physical support where necessary.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Commando crawl and slide on tummy under low barriers.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Jump from a higher to a lower level holding adult hands.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Begin to pedal a wheeled toy.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Climb and jump more daringly.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Pour accurately with buckets large jugs or watering cans into  large containers.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Kick a large ball, chase and collect.</a:t>
                      </a:r>
                      <a:endParaRPr sz="6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4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Term 2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Continuous  Provision, Enhancements and Ongoing Fascinations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0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domestic role play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small world sets of people, animals and vehicles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range of malleable materials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wooden blocks, construction kits and loose parts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rotating collections of books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transporting equipment such as bags, baskets, trolleys, boxes, wheel barrows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mud, water and sand with a range of tools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sound making resources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 b="0"/>
                        <a:t>seasonal resources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Join in by repeating words and phrases as an adult narrates play.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Seek an adult to share a story.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Say the last word in lines of a simple rhyme.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Ask two or three word questions about play and routines.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Locate features in book illustrations.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Develop book preference and seek adults to read them.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Name resources and build two word and three word level phrases about them.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Greet key worker and other members of the group on arrival. Separate confidently from carer.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Anticipate routines through very simple statements and questions.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Show awareness of others during parallel play by watching.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Help an adult with a task.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Use simple eating and drinking equipment independently.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Develop and articulate snack preferences.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Engage in a wider repertoire of play activities.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Participate is simple domestic role play, imitating routines and actions.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Help with nappy changing routines.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Explore very simple joints and mechanisms in everyday objects and construction kits.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Squeeze, thump and flatten dough.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Use small figures and vehicles with control in play, positioning and balancing.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Fill and empty containers with water and sand, using cups, scoops, spoons and spades.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Use hammering games with increasing accuracy.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Increasingly attempt more risky play such as climbing with adult support.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Tap and slap on the ground or on knees to accompany rhymes and songs.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Run at speed in open spaces.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Squeeze inside small spaces.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Jump face to face with an adult holding hands.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Attempt to kick a large ball.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Move and transport large objects such as bowling tyres and barrels and pushing wheel barrows.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Move ride on toys on short journeys by pushing feet.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Term 1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Continuous  Provision, Enhancements and Ongoing Fascinations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domestic role play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small world sets of people, animals and vehicles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range of malleable materials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wooden blocks, construction kits and loose parts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rotating collections of books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transporting equipment such as bags, baskets, trolleys, boxes, wheel barrows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mud, water and sand with a range of tools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sound making resources</a:t>
                      </a:r>
                      <a:endParaRPr/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Arial"/>
                        <a:buChar char="•"/>
                      </a:pPr>
                      <a:r>
                        <a:rPr lang="en-GB" sz="600"/>
                        <a:t>seasonal resources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Make needs known by gesture, sounds and words.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Watch or play alongside an adult.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Process or produce one word naming vocabulary during play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Engage with books as an adult reads one to one by joint attention to the illustrations.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Maintain attention through a very short rhyme.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Manage staged separation from carer(s).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Form secure relationships with key worker; seek him or her on entry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Follow simple routines with prompts and support.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/>
                        <a:t>Develop or demonstrate play preferences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Come willingly to share a finger snack with a favourite adult.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/>
                        <a:t>Show an interest in helping with nappy changing routines.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Build with a few blocks, knock over and rebuilds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Collect and move resources in baskets, bags or boxes.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Fill  containers with collections of little objects and tip out. 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Push chunky small world toy vehicles along a chosen route.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Arrange sturdy small world animals and figures.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Use very simple action and reaction toys.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Squeeze and prod dough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Bounce and nod in response to music.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"/>
                        <a:buFont typeface="Calibri"/>
                        <a:buNone/>
                      </a:pPr>
                      <a:r>
                        <a:rPr lang="en-GB" sz="600" b="1" dirty="0"/>
                        <a:t>Push transporter toys and move ride on toys by pushing with feet.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600" b="1" dirty="0"/>
                        <a:t>Squat and push a large ball away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6256</Words>
  <Application>Microsoft Office PowerPoint</Application>
  <PresentationFormat>Widescreen</PresentationFormat>
  <Paragraphs>656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Worton</dc:creator>
  <cp:lastModifiedBy>Cara Mcdonald-Donald</cp:lastModifiedBy>
  <cp:revision>1</cp:revision>
  <dcterms:created xsi:type="dcterms:W3CDTF">2021-04-28T10:23:46Z</dcterms:created>
  <dcterms:modified xsi:type="dcterms:W3CDTF">2024-01-28T16:19:38Z</dcterms:modified>
</cp:coreProperties>
</file>